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8946-9886-4D89-89C9-C94E56C67BEA}" type="datetimeFigureOut">
              <a:rPr lang="en-GB" smtClean="0"/>
              <a:t>13/11/2014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468D-B95F-4914-92CF-9975097636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407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8946-9886-4D89-89C9-C94E56C67BEA}" type="datetimeFigureOut">
              <a:rPr lang="en-GB" smtClean="0"/>
              <a:t>13/11/2014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468D-B95F-4914-92CF-9975097636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669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8946-9886-4D89-89C9-C94E56C67BEA}" type="datetimeFigureOut">
              <a:rPr lang="en-GB" smtClean="0"/>
              <a:t>13/11/2014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468D-B95F-4914-92CF-9975097636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587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8946-9886-4D89-89C9-C94E56C67BEA}" type="datetimeFigureOut">
              <a:rPr lang="en-GB" smtClean="0"/>
              <a:t>13/11/2014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468D-B95F-4914-92CF-9975097636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051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8946-9886-4D89-89C9-C94E56C67BEA}" type="datetimeFigureOut">
              <a:rPr lang="en-GB" smtClean="0"/>
              <a:t>13/11/2014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468D-B95F-4914-92CF-9975097636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87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8946-9886-4D89-89C9-C94E56C67BEA}" type="datetimeFigureOut">
              <a:rPr lang="en-GB" smtClean="0"/>
              <a:t>13/11/2014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468D-B95F-4914-92CF-9975097636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50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8946-9886-4D89-89C9-C94E56C67BEA}" type="datetimeFigureOut">
              <a:rPr lang="en-GB" smtClean="0"/>
              <a:t>13/11/2014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468D-B95F-4914-92CF-9975097636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597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8946-9886-4D89-89C9-C94E56C67BEA}" type="datetimeFigureOut">
              <a:rPr lang="en-GB" smtClean="0"/>
              <a:t>13/11/2014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468D-B95F-4914-92CF-9975097636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500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8946-9886-4D89-89C9-C94E56C67BEA}" type="datetimeFigureOut">
              <a:rPr lang="en-GB" smtClean="0"/>
              <a:t>13/11/2014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468D-B95F-4914-92CF-9975097636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012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8946-9886-4D89-89C9-C94E56C67BEA}" type="datetimeFigureOut">
              <a:rPr lang="en-GB" smtClean="0"/>
              <a:t>13/11/2014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468D-B95F-4914-92CF-9975097636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22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8946-9886-4D89-89C9-C94E56C67BEA}" type="datetimeFigureOut">
              <a:rPr lang="en-GB" smtClean="0"/>
              <a:t>13/11/2014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468D-B95F-4914-92CF-9975097636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50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28946-9886-4D89-89C9-C94E56C67BEA}" type="datetimeFigureOut">
              <a:rPr lang="en-GB" smtClean="0"/>
              <a:t>13/11/2014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9468D-B95F-4914-92CF-9975097636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362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>
                <a:latin typeface="Swis721 BlkOul BT" panose="04020905030B03040203" pitchFamily="82" charset="0"/>
              </a:rPr>
              <a:t>Line Types</a:t>
            </a:r>
            <a:endParaRPr lang="en-GB" sz="6600" dirty="0">
              <a:latin typeface="Swis721 BlkOul BT" panose="04020905030B03040203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National 4/5 Graphic Communication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7783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23" r="7050" b="90726"/>
          <a:stretch/>
        </p:blipFill>
        <p:spPr bwMode="auto">
          <a:xfrm>
            <a:off x="43689" y="3294468"/>
            <a:ext cx="9144000" cy="566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67272" b="92040"/>
          <a:stretch/>
        </p:blipFill>
        <p:spPr bwMode="auto">
          <a:xfrm>
            <a:off x="469491" y="2358364"/>
            <a:ext cx="8129677" cy="800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30" t="11962" r="360" b="76699"/>
          <a:stretch/>
        </p:blipFill>
        <p:spPr bwMode="auto">
          <a:xfrm>
            <a:off x="34962" y="980728"/>
            <a:ext cx="9126519" cy="632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1962" r="67440" b="80367"/>
          <a:stretch/>
        </p:blipFill>
        <p:spPr bwMode="auto">
          <a:xfrm>
            <a:off x="734657" y="219085"/>
            <a:ext cx="7546928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31" t="22304" r="10573" b="65695"/>
          <a:stretch/>
        </p:blipFill>
        <p:spPr bwMode="auto">
          <a:xfrm>
            <a:off x="276875" y="5452612"/>
            <a:ext cx="8864746" cy="761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04" r="67852" b="65695"/>
          <a:stretch/>
        </p:blipFill>
        <p:spPr bwMode="auto">
          <a:xfrm>
            <a:off x="842479" y="4413788"/>
            <a:ext cx="7381993" cy="1116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8901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84287" r="67846" b="5209"/>
          <a:stretch/>
        </p:blipFill>
        <p:spPr bwMode="auto">
          <a:xfrm>
            <a:off x="1116534" y="5518164"/>
            <a:ext cx="6192688" cy="81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9489" r="67846" b="53669"/>
          <a:stretch/>
        </p:blipFill>
        <p:spPr bwMode="auto">
          <a:xfrm>
            <a:off x="683568" y="188640"/>
            <a:ext cx="7258651" cy="625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55318" r="67846" b="40849"/>
          <a:stretch/>
        </p:blipFill>
        <p:spPr bwMode="auto">
          <a:xfrm>
            <a:off x="900157" y="1892304"/>
            <a:ext cx="6912203" cy="333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64986" r="67846" b="20341"/>
          <a:stretch/>
        </p:blipFill>
        <p:spPr bwMode="auto">
          <a:xfrm>
            <a:off x="1018013" y="3243781"/>
            <a:ext cx="6898161" cy="1274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60" t="35305" r="2581" b="52022"/>
          <a:stretch/>
        </p:blipFill>
        <p:spPr bwMode="auto">
          <a:xfrm>
            <a:off x="323529" y="570724"/>
            <a:ext cx="8820472" cy="698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60" t="49645" r="4247" b="36015"/>
          <a:stretch/>
        </p:blipFill>
        <p:spPr bwMode="auto">
          <a:xfrm>
            <a:off x="354926" y="2226059"/>
            <a:ext cx="8789074" cy="807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60" t="64986" r="3680" b="21341"/>
          <a:stretch/>
        </p:blipFill>
        <p:spPr bwMode="auto">
          <a:xfrm>
            <a:off x="451849" y="4395909"/>
            <a:ext cx="8512639" cy="739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60" t="86996" r="360" b="6502"/>
          <a:stretch/>
        </p:blipFill>
        <p:spPr bwMode="auto">
          <a:xfrm>
            <a:off x="339049" y="6372165"/>
            <a:ext cx="8704936" cy="341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2020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Line Types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Types</dc:title>
  <dc:creator>Gemgem</dc:creator>
  <cp:lastModifiedBy>Gemgem</cp:lastModifiedBy>
  <cp:revision>2</cp:revision>
  <dcterms:created xsi:type="dcterms:W3CDTF">2014-11-13T14:50:01Z</dcterms:created>
  <dcterms:modified xsi:type="dcterms:W3CDTF">2014-11-13T15:06:36Z</dcterms:modified>
</cp:coreProperties>
</file>